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69" r:id="rId4"/>
    <p:sldId id="256" r:id="rId5"/>
    <p:sldId id="261" r:id="rId6"/>
    <p:sldId id="260" r:id="rId7"/>
    <p:sldId id="259" r:id="rId8"/>
    <p:sldId id="258" r:id="rId9"/>
    <p:sldId id="263" r:id="rId10"/>
    <p:sldId id="264" r:id="rId11"/>
    <p:sldId id="262" r:id="rId12"/>
    <p:sldId id="265" r:id="rId13"/>
    <p:sldId id="270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B79EA-99A9-4232-AD10-50A7C5F7DA35}" type="datetimeFigureOut">
              <a:rPr lang="el-GR" smtClean="0"/>
              <a:pPr/>
              <a:t>31/10/2017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A6BBB-D0C1-4911-BA3E-C270C6A8C9E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522514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Expressing an Opinion</a:t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>Agreeing &amp; Disagreeing</a:t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/>
              <a:t>Art</a:t>
            </a:r>
            <a:endParaRPr lang="el-GR" sz="6000" b="1" dirty="0"/>
          </a:p>
        </p:txBody>
      </p:sp>
      <p:pic>
        <p:nvPicPr>
          <p:cNvPr id="3" name="2 - Εικόνα" descr="C:\Users\yiota\Desktop\logo elte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581128"/>
            <a:ext cx="216024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- Τίτλος"/>
          <p:cNvSpPr txBox="1">
            <a:spLocks/>
          </p:cNvSpPr>
          <p:nvPr/>
        </p:nvSpPr>
        <p:spPr>
          <a:xfrm>
            <a:off x="3131840" y="5373216"/>
            <a:ext cx="583264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- Τίτλος"/>
          <p:cNvSpPr txBox="1">
            <a:spLocks/>
          </p:cNvSpPr>
          <p:nvPr/>
        </p:nvSpPr>
        <p:spPr>
          <a:xfrm>
            <a:off x="5111552" y="5445224"/>
            <a:ext cx="403244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www.eltea.org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5201816"/>
            <a:ext cx="8820472" cy="165618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Chewing Gum</a:t>
            </a:r>
            <a:r>
              <a:rPr lang="en-GB" dirty="0" smtClean="0"/>
              <a:t>. </a:t>
            </a:r>
            <a:br>
              <a:rPr lang="en-GB" dirty="0" smtClean="0"/>
            </a:br>
            <a:r>
              <a:rPr lang="en-GB" dirty="0" smtClean="0"/>
              <a:t>Maurizio Savini uses chewed bubblegum to create sculptures</a:t>
            </a:r>
            <a:endParaRPr lang="el-GR" dirty="0"/>
          </a:p>
        </p:txBody>
      </p:sp>
      <p:pic>
        <p:nvPicPr>
          <p:cNvPr id="20482" name="Picture 2" descr="C:\Users\yiota\Pictures\gum 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7382"/>
            <a:ext cx="5040560" cy="5023058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077072"/>
            <a:ext cx="9144000" cy="259471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Dirty Car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Scott Wade purposely makes his car dirty (sometimes using artificial dirt) so he can create wonderful “dirty” art on the back of his car window.</a:t>
            </a:r>
            <a:endParaRPr lang="el-GR" dirty="0"/>
          </a:p>
        </p:txBody>
      </p:sp>
      <p:pic>
        <p:nvPicPr>
          <p:cNvPr id="21506" name="Picture 2" descr="C:\Users\yiota\Pictures\car 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6938953" cy="3816424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C:\Users\yiota\Pictures\couple 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31683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- Εικόνα" descr="C:\Users\yiota\Pictures\couple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345638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1865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Student A                   Student B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/>
              <a:t>A</a:t>
            </a:r>
            <a:r>
              <a:rPr lang="en-US" sz="2800" dirty="0" smtClean="0"/>
              <a:t>. Tate Modern                          </a:t>
            </a:r>
            <a:r>
              <a:rPr lang="en-US" sz="2800" b="1" dirty="0" smtClean="0"/>
              <a:t>D</a:t>
            </a:r>
            <a:r>
              <a:rPr lang="en-US" sz="2800" dirty="0" smtClean="0"/>
              <a:t>. National Gallery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B</a:t>
            </a:r>
            <a:r>
              <a:rPr lang="en-US" sz="2800" dirty="0" smtClean="0"/>
              <a:t>. Natural History                     </a:t>
            </a:r>
            <a:r>
              <a:rPr lang="en-US" sz="2800" b="1" dirty="0" smtClean="0"/>
              <a:t> E</a:t>
            </a:r>
            <a:r>
              <a:rPr lang="en-US" sz="2800" dirty="0" smtClean="0"/>
              <a:t>. London Transport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 smtClean="0"/>
              <a:t>    Museum                                      </a:t>
            </a:r>
            <a:r>
              <a:rPr lang="en-US" sz="2800" dirty="0" err="1" smtClean="0"/>
              <a:t>Museum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C. </a:t>
            </a:r>
            <a:r>
              <a:rPr lang="en-US" sz="2800" dirty="0" smtClean="0"/>
              <a:t>V&amp;A                                         </a:t>
            </a:r>
            <a:r>
              <a:rPr lang="en-US" sz="2800" b="1" dirty="0" smtClean="0"/>
              <a:t>F</a:t>
            </a:r>
            <a:r>
              <a:rPr lang="en-US" sz="2800" dirty="0" smtClean="0"/>
              <a:t>. British Museum</a:t>
            </a:r>
            <a:br>
              <a:rPr lang="en-US" sz="2800" dirty="0" smtClean="0"/>
            </a:b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725144"/>
            <a:ext cx="8964488" cy="172819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●</a:t>
            </a:r>
            <a:r>
              <a:rPr lang="en-US" sz="3600" i="1" dirty="0" smtClean="0"/>
              <a:t>Are both paintings a work of art?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n-US" sz="3600" b="1" dirty="0" smtClean="0"/>
              <a:t> ● </a:t>
            </a:r>
            <a:r>
              <a:rPr lang="en-US" sz="3600" i="1" dirty="0" smtClean="0"/>
              <a:t>What </a:t>
            </a:r>
            <a:r>
              <a:rPr lang="en-US" sz="3600" i="1" dirty="0" smtClean="0"/>
              <a:t>do people want to achieve through art?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b="1" dirty="0">
              <a:solidFill>
                <a:srgbClr val="0070C0"/>
              </a:solidFill>
            </a:endParaRPr>
          </a:p>
        </p:txBody>
      </p:sp>
      <p:pic>
        <p:nvPicPr>
          <p:cNvPr id="3" name="2 - Εικόνα" descr="C:\Users\yiota\Pictures\TOLEDO 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331236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- Εικόνα" descr="C:\Users\yiota\Pictures\ARTDLJ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32656"/>
            <a:ext cx="482453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08912" cy="2880319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‘</a:t>
            </a:r>
            <a:r>
              <a:rPr lang="en-US" sz="6000" b="1" i="1" dirty="0" smtClean="0"/>
              <a:t>Art speaks where words are unable to explain.’</a:t>
            </a:r>
            <a:endParaRPr lang="el-GR" sz="6000" b="1" i="1" dirty="0"/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467544" y="3501008"/>
            <a:ext cx="8208912" cy="28803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‘</a:t>
            </a:r>
            <a:r>
              <a:rPr kumimoji="0" lang="en-US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Modern art is art that kindergarten kids could make.’</a:t>
            </a:r>
            <a:endParaRPr kumimoji="0" lang="el-GR" sz="6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568952" cy="3816424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following creations claim to be great works of art . </a:t>
            </a:r>
            <a:br>
              <a:rPr lang="en-US" sz="5400" b="1" dirty="0" smtClean="0"/>
            </a:br>
            <a:r>
              <a:rPr lang="en-US" sz="5400" b="1" dirty="0" smtClean="0"/>
              <a:t>Do you agree?</a:t>
            </a:r>
            <a:endParaRPr lang="el-G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79512" y="5157192"/>
            <a:ext cx="8712968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Toilet Paper Rolls. </a:t>
            </a:r>
            <a:br>
              <a:rPr lang="en-US" sz="3600" b="1" dirty="0" smtClean="0"/>
            </a:br>
            <a:r>
              <a:rPr lang="en-US" sz="3600" dirty="0" smtClean="0"/>
              <a:t>Anastasia </a:t>
            </a:r>
            <a:r>
              <a:rPr lang="en-US" sz="3600" dirty="0" smtClean="0"/>
              <a:t>Elias uses toilet paper rolls to create miniature scenes of life.</a:t>
            </a:r>
            <a:endParaRPr lang="el-GR" sz="3600" dirty="0"/>
          </a:p>
        </p:txBody>
      </p:sp>
      <p:pic>
        <p:nvPicPr>
          <p:cNvPr id="1026" name="Picture 2" descr="pyram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7344816" cy="4669532"/>
          </a:xfrm>
          <a:prstGeom prst="rect">
            <a:avLst/>
          </a:prstGeom>
          <a:noFill/>
        </p:spPr>
      </p:pic>
      <p:pic>
        <p:nvPicPr>
          <p:cNvPr id="3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077072"/>
            <a:ext cx="8748464" cy="278092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Dice. </a:t>
            </a:r>
            <a:br>
              <a:rPr lang="en-US" sz="3600" b="1" dirty="0" smtClean="0"/>
            </a:br>
            <a:r>
              <a:rPr lang="en-US" sz="3600" dirty="0" smtClean="0"/>
              <a:t>Frederic McSwain created this portrait as a tribute to his friend, who died from suicide. The portrait was made using 13,138 dice – one for each day of Tobias’ short 35 years.</a:t>
            </a:r>
            <a:endParaRPr lang="el-GR" sz="3600" dirty="0"/>
          </a:p>
        </p:txBody>
      </p:sp>
      <p:pic>
        <p:nvPicPr>
          <p:cNvPr id="2049" name="Picture 1" descr="C:\Users\yiota\Pictures\dice 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7056784" cy="4032448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158000" y="302946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4869160"/>
            <a:ext cx="8206680" cy="1800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Cassette Tapes</a:t>
            </a:r>
            <a:r>
              <a:rPr lang="en-US" sz="4000" dirty="0" smtClean="0"/>
              <a:t>. </a:t>
            </a:r>
            <a:br>
              <a:rPr lang="en-US" sz="4000" dirty="0" smtClean="0"/>
            </a:br>
            <a:r>
              <a:rPr lang="en-US" sz="4000" dirty="0" smtClean="0"/>
              <a:t>Erika Iris Simmons uses old cassette tape to create popular </a:t>
            </a:r>
            <a:r>
              <a:rPr lang="en-US" sz="4000" dirty="0"/>
              <a:t>celebrity</a:t>
            </a:r>
            <a:r>
              <a:rPr lang="en-US" sz="4000" dirty="0" smtClean="0"/>
              <a:t> portraits</a:t>
            </a:r>
            <a:r>
              <a:rPr lang="en-US" dirty="0" smtClean="0"/>
              <a:t>.</a:t>
            </a:r>
            <a:endParaRPr lang="el-GR" dirty="0"/>
          </a:p>
        </p:txBody>
      </p:sp>
      <p:pic>
        <p:nvPicPr>
          <p:cNvPr id="3073" name="Picture 1" descr="C:\Users\yiota\Pictures\tapes 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7920880" cy="4653136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324544" y="4653136"/>
            <a:ext cx="9468544" cy="220486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Pencils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Sharpened pencils have become</a:t>
            </a:r>
            <a:r>
              <a:rPr lang="en-GB" sz="3600" dirty="0" smtClean="0"/>
              <a:t> Jennifer Maestre’s</a:t>
            </a:r>
            <a:r>
              <a:rPr lang="en-US" sz="3600" dirty="0" smtClean="0"/>
              <a:t> main material </a:t>
            </a:r>
            <a:br>
              <a:rPr lang="en-US" sz="3600" dirty="0" smtClean="0"/>
            </a:br>
            <a:r>
              <a:rPr lang="en-US" sz="3600" dirty="0" smtClean="0"/>
              <a:t>for creating sculptures.</a:t>
            </a:r>
            <a:endParaRPr lang="el-GR" sz="3600" dirty="0"/>
          </a:p>
        </p:txBody>
      </p:sp>
      <p:pic>
        <p:nvPicPr>
          <p:cNvPr id="4097" name="Picture 1" descr="C:\Users\yiota\Pictures\pencil 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6912768" cy="4451130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79512" y="4437112"/>
            <a:ext cx="8964488" cy="242088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Old Watch Parts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smtClean="0"/>
              <a:t> Susan Beatrice uses old </a:t>
            </a:r>
            <a:r>
              <a:rPr lang="en-US" sz="3600" dirty="0"/>
              <a:t>watch</a:t>
            </a:r>
            <a:r>
              <a:rPr lang="en-US" sz="3600" dirty="0" smtClean="0"/>
              <a:t> parts to create steampunk sculptures.</a:t>
            </a:r>
            <a:endParaRPr lang="el-GR" sz="3600" dirty="0"/>
          </a:p>
        </p:txBody>
      </p:sp>
      <p:pic>
        <p:nvPicPr>
          <p:cNvPr id="19458" name="Picture 2" descr="C:\Users\yiota\Pictures\watch 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0648"/>
            <a:ext cx="5616624" cy="4458375"/>
          </a:xfrm>
          <a:prstGeom prst="rect">
            <a:avLst/>
          </a:prstGeom>
          <a:noFill/>
        </p:spPr>
      </p:pic>
      <p:pic>
        <p:nvPicPr>
          <p:cNvPr id="4" name="Picture 2" descr="C:\Users\yiota\Pictures\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59655">
            <a:off x="481527" y="302947"/>
            <a:ext cx="1944216" cy="124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69</Words>
  <Application>Microsoft Office PowerPoint</Application>
  <PresentationFormat>Προβολή στην οθόνη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Expressing an Opinion  Agreeing &amp; Disagreeing  Art</vt:lpstr>
      <vt:lpstr>●Are both paintings a work of art?  ● What do people want to achieve through art? </vt:lpstr>
      <vt:lpstr>‘Art speaks where words are unable to explain.’</vt:lpstr>
      <vt:lpstr>The following creations claim to be great works of art .  Do you agree?</vt:lpstr>
      <vt:lpstr>Toilet Paper Rolls.  Anastasia Elias uses toilet paper rolls to create miniature scenes of life.</vt:lpstr>
      <vt:lpstr>Dice.  Frederic McSwain created this portrait as a tribute to his friend, who died from suicide. The portrait was made using 13,138 dice – one for each day of Tobias’ short 35 years.</vt:lpstr>
      <vt:lpstr>Cassette Tapes.  Erika Iris Simmons uses old cassette tape to create popular celebrity portraits.</vt:lpstr>
      <vt:lpstr>Pencils Sharpened pencils have become Jennifer Maestre’s main material  for creating sculptures.</vt:lpstr>
      <vt:lpstr>Old Watch Parts.  Susan Beatrice uses old watch parts to create steampunk sculptures.</vt:lpstr>
      <vt:lpstr>Chewing Gum.  Maurizio Savini uses chewed bubblegum to create sculptures</vt:lpstr>
      <vt:lpstr>Dirty Car.  Scott Wade purposely makes his car dirty (sometimes using artificial dirt) so he can create wonderful “dirty” art on the back of his car window.</vt:lpstr>
      <vt:lpstr>Διαφάνεια 12</vt:lpstr>
      <vt:lpstr>Student A                   Student B  A. Tate Modern                          D. National Gallery  B. Natural History                      E. London Transport      Museum                                      Museum  C. V&amp;A                                         F. British Museum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● What is art?  ● What do people want to achieve       through art?   ● Have you been to any art galleries      in London?  ● What did you see? Did you like it?</dc:title>
  <dc:creator>yiota</dc:creator>
  <cp:lastModifiedBy>yiota</cp:lastModifiedBy>
  <cp:revision>5</cp:revision>
  <dcterms:created xsi:type="dcterms:W3CDTF">2017-07-16T20:43:48Z</dcterms:created>
  <dcterms:modified xsi:type="dcterms:W3CDTF">2017-11-01T00:30:10Z</dcterms:modified>
</cp:coreProperties>
</file>